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DFE8C2-0C12-4624-9DC9-6757D3ABF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8"/>
            <a:ext cx="16256000" cy="90660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881295-A3D0-471A-AB8A-EAB1B1394F32}"/>
              </a:ext>
            </a:extLst>
          </p:cNvPr>
          <p:cNvSpPr txBox="1"/>
          <p:nvPr/>
        </p:nvSpPr>
        <p:spPr>
          <a:xfrm>
            <a:off x="4014592" y="4086709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gg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49E660-AFE2-4EA6-9173-CA061308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578"/>
            <a:ext cx="16256000" cy="90660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C1B56D-42AB-4F6C-A2E7-46AF82FA2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0660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A581E1-4A6D-469D-B910-EA6668B82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0660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</Words>
  <Application>Microsoft Office PowerPoint</Application>
  <PresentationFormat>Произвольный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5</cp:revision>
  <dcterms:created xsi:type="dcterms:W3CDTF">2006-08-16T00:00:00Z</dcterms:created>
  <dcterms:modified xsi:type="dcterms:W3CDTF">2026-08-09T08:19:46Z</dcterms:modified>
</cp:coreProperties>
</file>